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3" r:id="rId6"/>
    <p:sldId id="264" r:id="rId7"/>
    <p:sldId id="261" r:id="rId8"/>
    <p:sldId id="265" r:id="rId9"/>
    <p:sldId id="266" r:id="rId10"/>
    <p:sldId id="268" r:id="rId11"/>
    <p:sldId id="273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00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864E3-3A7D-4C78-B5FA-2C25C873BA3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95E9-4E86-4F01-8D19-B41473F1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685800"/>
            <a:ext cx="3048000" cy="1069975"/>
          </a:xfrm>
        </p:spPr>
        <p:txBody>
          <a:bodyPr/>
          <a:lstStyle/>
          <a:p>
            <a:r>
              <a:rPr lang="en-US" sz="6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স্বাগ</a:t>
            </a:r>
            <a:r>
              <a:rPr lang="en-US" dirty="0" err="1" smtClean="0">
                <a:solidFill>
                  <a:srgbClr val="0000FF"/>
                </a:solidFill>
              </a:rPr>
              <a:t>তম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6" name="Picture 5" descr="8[1]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981200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chemeClr val="tx2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বাযু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দূষিত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43200" y="5791200"/>
            <a:ext cx="2590801" cy="8382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কার্বন চক্র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3" descr="C:\Users\DOEL\Documents\Youcam\Snapshot_2013022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83" r="2149" b="8575"/>
          <a:stretch/>
        </p:blipFill>
        <p:spPr bwMode="auto">
          <a:xfrm>
            <a:off x="2057400" y="1905000"/>
            <a:ext cx="5105400" cy="35813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90800" y="609600"/>
            <a:ext cx="432682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5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চিত্রটি</a:t>
            </a:r>
            <a:r>
              <a:rPr lang="en-US" sz="5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5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5400" dirty="0"/>
          </a:p>
        </p:txBody>
      </p:sp>
    </p:spTree>
    <p:extLst>
      <p:ext uri="{BB962C8B-B14F-4D97-AF65-F5344CB8AC3E}">
        <p14:creationId xmlns="" xmlns:p14="http://schemas.microsoft.com/office/powerpoint/2010/main" val="182037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3600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অঙ্কন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? </a:t>
            </a:r>
            <a:endParaRPr lang="en-US" sz="3600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*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অক্সিজেনের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সংকেত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সংকেত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/>
              <a:t> ?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অক্সিজেনের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প্রয়োজনীতা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ধারনের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পরিবেশের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গুরুপ্ত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সংক্ষেপে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3333CC"/>
              </a:solidFill>
            </a:endParaRPr>
          </a:p>
        </p:txBody>
      </p:sp>
      <p:pic>
        <p:nvPicPr>
          <p:cNvPr id="9" name="Content Placeholder 8" descr="23012012(003)-00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600200"/>
            <a:ext cx="9144000" cy="5257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81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আজাহার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আলী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শুকটিগাছা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কেডি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আত্রাই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নওগা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|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191000" cy="3048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সপ্তম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অধ্যায় – চতুর্দশ 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অধ্যায়ের নাম -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জলবায়ূ পরিবর্তন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)</a:t>
            </a:r>
            <a:endParaRPr lang="bn-BD" sz="2400" u="sng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57400" y="152400"/>
            <a:ext cx="4800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33400" y="1371600"/>
            <a:ext cx="8305800" cy="3962400"/>
            <a:chOff x="304800" y="1371600"/>
            <a:chExt cx="8305800" cy="3962400"/>
          </a:xfrm>
        </p:grpSpPr>
        <p:sp>
          <p:nvSpPr>
            <p:cNvPr id="4" name="Rectangle 3"/>
            <p:cNvSpPr/>
            <p:nvPr/>
          </p:nvSpPr>
          <p:spPr>
            <a:xfrm>
              <a:off x="304800" y="1371600"/>
              <a:ext cx="4724400" cy="3943082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029200" y="1371600"/>
              <a:ext cx="3581400" cy="3962400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33400" y="53340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           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wPÎt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                      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wPÎt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endParaRPr lang="en-US" sz="3200" dirty="0" smtClean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95754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5334000" y="1981200"/>
            <a:ext cx="3810000" cy="4560332"/>
            <a:chOff x="5325024" y="1981200"/>
            <a:chExt cx="3810000" cy="4560332"/>
          </a:xfrm>
        </p:grpSpPr>
        <p:sp>
          <p:nvSpPr>
            <p:cNvPr id="29" name="TextBox 28"/>
            <p:cNvSpPr txBox="1"/>
            <p:nvPr/>
          </p:nvSpPr>
          <p:spPr>
            <a:xfrm>
              <a:off x="5334000" y="6172200"/>
              <a:ext cx="34082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>
                  <a:latin typeface="NikoshBAN" pitchFamily="2" charset="0"/>
                  <a:cs typeface="NikoshBAN" pitchFamily="2" charset="0"/>
                </a:rPr>
                <a:t>কার্বন ডাই অক্সাইড ত্যাগ করছে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325024" y="1981200"/>
              <a:ext cx="3810000" cy="4191000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</p:grpSp>
      <p:sp>
        <p:nvSpPr>
          <p:cNvPr id="13" name="Sun 12"/>
          <p:cNvSpPr/>
          <p:nvPr/>
        </p:nvSpPr>
        <p:spPr>
          <a:xfrm>
            <a:off x="7038109" y="228600"/>
            <a:ext cx="1801091" cy="12954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0800000">
            <a:off x="5334000" y="2438400"/>
            <a:ext cx="1600200" cy="1371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5334000" y="2895600"/>
            <a:ext cx="1524000" cy="1143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5257800" y="1028700"/>
            <a:ext cx="1877292" cy="600075"/>
            <a:chOff x="5257800" y="1028700"/>
            <a:chExt cx="1877292" cy="600075"/>
          </a:xfrm>
        </p:grpSpPr>
        <p:cxnSp>
          <p:nvCxnSpPr>
            <p:cNvPr id="30" name="Straight Arrow Connector 29"/>
            <p:cNvCxnSpPr/>
            <p:nvPr/>
          </p:nvCxnSpPr>
          <p:spPr>
            <a:xfrm rot="10800000" flipV="1">
              <a:off x="5257800" y="1028700"/>
              <a:ext cx="1780310" cy="4191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5257800" y="1200150"/>
              <a:ext cx="1877292" cy="428625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28601" y="914400"/>
            <a:ext cx="5105399" cy="5943600"/>
            <a:chOff x="228601" y="914400"/>
            <a:chExt cx="5313217" cy="5943600"/>
          </a:xfrm>
        </p:grpSpPr>
        <p:sp>
          <p:nvSpPr>
            <p:cNvPr id="6" name="Flowchart: Punched Tape 5"/>
            <p:cNvSpPr/>
            <p:nvPr/>
          </p:nvSpPr>
          <p:spPr>
            <a:xfrm>
              <a:off x="228601" y="914400"/>
              <a:ext cx="5313217" cy="5943600"/>
            </a:xfrm>
            <a:prstGeom prst="flowChartPunchedTape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 l="-15292" t="-10295" r="-22251" b="-14677"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819400" y="6140486"/>
              <a:ext cx="2514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000" dirty="0" smtClean="0">
                  <a:latin typeface="NikoshBAN" pitchFamily="2" charset="0"/>
                  <a:cs typeface="NikoshBAN" pitchFamily="2" charset="0"/>
                </a:rPr>
                <a:t>  উদ্ভিদ ,মাটি ও পানি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9369335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>
                <a:latin typeface="SutonnyMJ" pitchFamily="2" charset="0"/>
                <a:cs typeface="SutonnyMJ" pitchFamily="2" charset="0"/>
              </a:rPr>
            </a:b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</a:t>
            </a:r>
            <a:r>
              <a:rPr lang="en-US" sz="48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48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48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*</a:t>
            </a:r>
            <a:endParaRPr lang="en-US" dirty="0" smtClean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অক্সিজেনের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ভারসাম্য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বজায়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4191000" y="5562600"/>
            <a:ext cx="44958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অক্সিজেনগ্রহন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endParaRPr lang="en-US" sz="3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ত্যাগ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3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DOEL\Documents\picture\Download Picture\imafrx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1691" r="23155"/>
          <a:stretch/>
        </p:blipFill>
        <p:spPr bwMode="auto">
          <a:xfrm>
            <a:off x="4487571" y="1905000"/>
            <a:ext cx="4588457" cy="341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loud 9"/>
          <p:cNvSpPr/>
          <p:nvPr/>
        </p:nvSpPr>
        <p:spPr>
          <a:xfrm>
            <a:off x="609600" y="685800"/>
            <a:ext cx="4876800" cy="3886200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Left-Right-Up Arrow 10"/>
          <p:cNvSpPr/>
          <p:nvPr/>
        </p:nvSpPr>
        <p:spPr>
          <a:xfrm>
            <a:off x="2413748" y="4343400"/>
            <a:ext cx="1511877" cy="2057400"/>
          </a:xfrm>
          <a:prstGeom prst="leftRight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Flowchart: Manual Operation 11"/>
          <p:cNvSpPr/>
          <p:nvPr/>
        </p:nvSpPr>
        <p:spPr>
          <a:xfrm>
            <a:off x="2185148" y="5562600"/>
            <a:ext cx="1905000" cy="1066800"/>
          </a:xfrm>
          <a:prstGeom prst="flowChartManualOperati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257800" y="2209800"/>
            <a:ext cx="685800" cy="266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05559" y="2391714"/>
            <a:ext cx="685800" cy="266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62600" y="2514600"/>
            <a:ext cx="685800" cy="266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un 1"/>
          <p:cNvSpPr/>
          <p:nvPr/>
        </p:nvSpPr>
        <p:spPr>
          <a:xfrm>
            <a:off x="6553200" y="228600"/>
            <a:ext cx="2057400" cy="115158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5486400" y="1676400"/>
            <a:ext cx="1295400" cy="666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6596357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0.06383 L 0.22084 0.0138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388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04 -0.00162 L 0.14896 0.053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50" y="277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17 -0.03052 L 0.15416 0.0138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2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84 0.06245 L -0.12083 -0.0596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-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  <p:bldP spid="11" grpId="0" animBg="1"/>
      <p:bldP spid="1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336600"/>
                </a:solidFill>
                <a:latin typeface="SutonnyMJ" pitchFamily="2" charset="0"/>
                <a:cs typeface="SutonnyMJ" pitchFamily="2" charset="0"/>
              </a:rPr>
              <a:t>*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অক্সিজেন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dirty="0" smtClean="0">
              <a:solidFill>
                <a:srgbClr val="33660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336600"/>
                </a:solidFill>
                <a:latin typeface="SutonnyMJ" pitchFamily="2" charset="0"/>
                <a:cs typeface="SutonnyMJ" pitchFamily="2" charset="0"/>
              </a:rPr>
              <a:t>*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চক্র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সহকারে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চক্রের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পরিবেশে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চক্রের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Arial" charset="0"/>
              <a:buChar char="•"/>
            </a:pP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381000"/>
            <a:ext cx="4419600" cy="32385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5943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C:\Program Files\Microsoft Office\MEDIA\CAGCAT10\j019928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5712" y="4800600"/>
            <a:ext cx="4575888" cy="174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4724400" y="5486400"/>
            <a:ext cx="9144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" y="38862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কার্বন ডাই অক্সাইড ত্যাগ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4400" y="3886199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মৃত উদ্ভিদ ও প্রাণী দেহ     মাটিতে পচালে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38800" y="5257800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উদ্ভিদ ও প্রাণী দেহ   আগুনে পোড়ালে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77387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en-US" sz="44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44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 smtClean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অক্সিজেন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কার্বন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/>
              <a:t> ?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বেঁচে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অক্সিজেন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শ্বাস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প্রশ্বাসে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বর্জন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Arial" charset="0"/>
              <a:buChar char="•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246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পরিচিতি</vt:lpstr>
      <vt:lpstr>চিত্রে কি দেখা যাচ্ছে ?</vt:lpstr>
      <vt:lpstr>Slide 4</vt:lpstr>
      <vt:lpstr>  </vt:lpstr>
      <vt:lpstr>Slide 6</vt:lpstr>
      <vt:lpstr>শিখন ফল।</vt:lpstr>
      <vt:lpstr>Slide 8</vt:lpstr>
      <vt:lpstr>Slide 9</vt:lpstr>
      <vt:lpstr>একক কাজ</vt:lpstr>
      <vt:lpstr>কার্বন চক্র</vt:lpstr>
      <vt:lpstr>দলীয় কাজ</vt:lpstr>
      <vt:lpstr>*মূল্যায়ন*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BCC</dc:creator>
  <cp:lastModifiedBy>BCC</cp:lastModifiedBy>
  <cp:revision>71</cp:revision>
  <dcterms:created xsi:type="dcterms:W3CDTF">2013-07-16T03:15:52Z</dcterms:created>
  <dcterms:modified xsi:type="dcterms:W3CDTF">2013-07-19T03:30:42Z</dcterms:modified>
</cp:coreProperties>
</file>